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62" r:id="rId4"/>
    <p:sldId id="261" r:id="rId5"/>
    <p:sldId id="260" r:id="rId6"/>
    <p:sldId id="263" r:id="rId7"/>
    <p:sldId id="264" r:id="rId8"/>
    <p:sldId id="265" r:id="rId9"/>
    <p:sldId id="266" r:id="rId10"/>
    <p:sldId id="271" r:id="rId11"/>
    <p:sldId id="272" r:id="rId12"/>
    <p:sldId id="267" r:id="rId13"/>
    <p:sldId id="269" r:id="rId14"/>
    <p:sldId id="270" r:id="rId15"/>
    <p:sldId id="268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C000"/>
                </a:solidFill>
              </a:rPr>
              <a:t>Помните! Через года, через века помните, </a:t>
            </a:r>
          </a:p>
          <a:p>
            <a:r>
              <a:rPr lang="ru-RU" i="1" dirty="0" smtClean="0">
                <a:solidFill>
                  <a:srgbClr val="FFC000"/>
                </a:solidFill>
              </a:rPr>
              <a:t>о тех, кто уже не придет никогда – помните!</a:t>
            </a:r>
          </a:p>
          <a:p>
            <a:endParaRPr lang="ru-RU" i="1" dirty="0">
              <a:solidFill>
                <a:srgbClr val="FFC000"/>
              </a:solidFill>
            </a:endParaRPr>
          </a:p>
          <a:p>
            <a:endParaRPr lang="ru-RU" i="1" dirty="0" smtClean="0">
              <a:solidFill>
                <a:srgbClr val="FFC000"/>
              </a:solidFill>
            </a:endParaRPr>
          </a:p>
          <a:p>
            <a:pPr algn="r"/>
            <a:r>
              <a:rPr lang="ru-RU" i="1" dirty="0" smtClean="0">
                <a:solidFill>
                  <a:srgbClr val="FFC000"/>
                </a:solidFill>
              </a:rPr>
              <a:t>Воспитатель: </a:t>
            </a:r>
            <a:r>
              <a:rPr lang="ru-RU" i="1" dirty="0" err="1" smtClean="0">
                <a:solidFill>
                  <a:srgbClr val="FFC000"/>
                </a:solidFill>
              </a:rPr>
              <a:t>Кривко</a:t>
            </a:r>
            <a:r>
              <a:rPr lang="ru-RU" i="1" dirty="0" smtClean="0">
                <a:solidFill>
                  <a:srgbClr val="FFC000"/>
                </a:solidFill>
              </a:rPr>
              <a:t> О.В.</a:t>
            </a:r>
            <a:endParaRPr lang="ru-RU" i="1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131172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Adobe Kaiti Std R" pitchFamily="18" charset="-128"/>
                <a:cs typeface="David" pitchFamily="34" charset="-79"/>
              </a:rPr>
              <a:t>ПОСЕЩЕНИЕ МУЗЕЯ И МЕМОРИАЛА </a:t>
            </a:r>
            <a:b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Adobe Kaiti Std R" pitchFamily="18" charset="-128"/>
                <a:cs typeface="David" pitchFamily="34" charset="-79"/>
              </a:rPr>
            </a:br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Adobe Kaiti Std R" pitchFamily="18" charset="-128"/>
                <a:cs typeface="David" pitchFamily="34" charset="-79"/>
              </a:rPr>
              <a:t>ЗМИЕВСКОЙ БАЛКИ Г.РОСТОВА – НА - ДОНУ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Adobe Kaiti Std R" pitchFamily="18" charset="-128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3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25" y="548680"/>
            <a:ext cx="405447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15" y="3751972"/>
            <a:ext cx="4085485" cy="238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837" y="548680"/>
            <a:ext cx="4060825" cy="240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653" y="3764434"/>
            <a:ext cx="406082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32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363" y="260648"/>
            <a:ext cx="2828576" cy="5025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898" y="764704"/>
            <a:ext cx="2927027" cy="5213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054" y="1735690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6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176464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780" y="3211910"/>
            <a:ext cx="4176464" cy="2426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084" y="4005064"/>
            <a:ext cx="4046757" cy="235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56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5" y="332656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688" y="1014037"/>
            <a:ext cx="405447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229" y="4005064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25" y="3288392"/>
            <a:ext cx="405447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30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5" y="476672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95" y="3285243"/>
            <a:ext cx="405447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374" y="980728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374" y="4118823"/>
            <a:ext cx="405447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5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256"/>
            <a:ext cx="406082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406082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0061">
            <a:off x="4565972" y="3727512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98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383" y="4221088"/>
            <a:ext cx="4060825" cy="22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790" y="692696"/>
            <a:ext cx="3676013" cy="20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662" y="1052736"/>
            <a:ext cx="2566987" cy="4837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2573337" cy="4837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71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06" y="404664"/>
            <a:ext cx="356109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0691"/>
            <a:ext cx="3600400" cy="479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47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85" y="406166"/>
            <a:ext cx="406082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400203"/>
            <a:ext cx="406082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17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626"/>
            <a:ext cx="8352928" cy="626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54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38" y="483715"/>
            <a:ext cx="8136904" cy="584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53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260648"/>
            <a:ext cx="8401050" cy="6336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4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526" y="314969"/>
            <a:ext cx="8080271" cy="6141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49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56698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466" y="1844824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4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648" y="836712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25679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62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42833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3433" y="1118820"/>
            <a:ext cx="256698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795" y="404664"/>
            <a:ext cx="25733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63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580" y="1712916"/>
            <a:ext cx="4176464" cy="2632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67" y="436739"/>
            <a:ext cx="454078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457" y="3645024"/>
            <a:ext cx="4735615" cy="2685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94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258" y="2132856"/>
            <a:ext cx="4248472" cy="2425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54475" cy="2351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7"/>
            <a:ext cx="4060825" cy="250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43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120</TotalTime>
  <Words>29</Words>
  <Application>Microsoft Office PowerPoint</Application>
  <PresentationFormat>Экран (4:3)</PresentationFormat>
  <Paragraphs>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ПОСЕЩЕНИЕ МУЗЕЯ И МЕМОРИАЛА  ЗМИЕВСКОЙ БАЛКИ Г.РОСТОВА – НА - ДОНУ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Посещение музея и мемориала Змиевской балки г.Ростова – на - Дону</dc:title>
  <dc:creator>hobbit</dc:creator>
  <cp:lastModifiedBy>Improot</cp:lastModifiedBy>
  <cp:revision>14</cp:revision>
  <dcterms:created xsi:type="dcterms:W3CDTF">2017-05-14T06:32:43Z</dcterms:created>
  <dcterms:modified xsi:type="dcterms:W3CDTF">2017-06-26T20:40:25Z</dcterms:modified>
</cp:coreProperties>
</file>